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7" r:id="rId2"/>
    <p:sldId id="261" r:id="rId3"/>
    <p:sldId id="278" r:id="rId4"/>
    <p:sldId id="279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D216F-CAC7-494C-8EA2-49927E280EAF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BC77C-F6D7-4B2C-986A-4BC7CC88F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4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3F04-AFFB-42E9-B8ED-818A44E00AE4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0B965-8201-4134-9212-612A6BF40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29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6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6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2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9/28/2017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39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064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484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1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7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76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6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					</a:t>
            </a:r>
            <a:r>
              <a:rPr lang="en-US" sz="3200" smtClean="0"/>
              <a:t>	</a:t>
            </a:r>
            <a:r>
              <a:rPr lang="en-US" sz="3200" b="1" smtClean="0">
                <a:solidFill>
                  <a:srgbClr val="0070C0"/>
                </a:solidFill>
              </a:rPr>
              <a:t>28/09/17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6c: </a:t>
            </a:r>
            <a:r>
              <a:rPr lang="en-US" sz="3200" dirty="0" smtClean="0">
                <a:solidFill>
                  <a:schemeClr val="tx1"/>
                </a:solidFill>
              </a:rPr>
              <a:t>Los </a:t>
            </a:r>
            <a:r>
              <a:rPr lang="en-US" sz="3200" dirty="0" err="1" smtClean="0">
                <a:solidFill>
                  <a:schemeClr val="tx1"/>
                </a:solidFill>
              </a:rPr>
              <a:t>verbos</a:t>
            </a:r>
            <a:r>
              <a:rPr lang="en-US" sz="3200" dirty="0" smtClean="0">
                <a:solidFill>
                  <a:schemeClr val="tx1"/>
                </a:solidFill>
              </a:rPr>
              <a:t> -AR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382000" cy="4873752"/>
          </a:xfrm>
        </p:spPr>
        <p:txBody>
          <a:bodyPr>
            <a:normAutofit/>
          </a:bodyPr>
          <a:lstStyle/>
          <a:p>
            <a:endParaRPr lang="en-US" sz="4400" dirty="0" smtClean="0">
              <a:solidFill>
                <a:srgbClr val="002060"/>
              </a:solidFill>
            </a:endParaRPr>
          </a:p>
          <a:p>
            <a:endParaRPr lang="en-US" sz="4400" dirty="0">
              <a:solidFill>
                <a:srgbClr val="002060"/>
              </a:solidFill>
            </a:endParaRPr>
          </a:p>
          <a:p>
            <a:r>
              <a:rPr lang="en-US" sz="4400" dirty="0" smtClean="0">
                <a:solidFill>
                  <a:srgbClr val="002060"/>
                </a:solidFill>
              </a:rPr>
              <a:t>TOMAR </a:t>
            </a:r>
            <a:r>
              <a:rPr lang="en-US" sz="4400" u="sng" dirty="0" smtClean="0">
                <a:solidFill>
                  <a:srgbClr val="002060"/>
                </a:solidFill>
              </a:rPr>
              <a:t>Quiz A: Un </a:t>
            </a:r>
            <a:r>
              <a:rPr lang="en-US" sz="4400" u="sng" dirty="0" err="1" smtClean="0">
                <a:solidFill>
                  <a:srgbClr val="002060"/>
                </a:solidFill>
              </a:rPr>
              <a:t>Repaso</a:t>
            </a:r>
            <a:endParaRPr lang="en-US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8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-AR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Un </a:t>
            </a:r>
            <a:r>
              <a:rPr lang="es-ES_tradnl" altLang="en-US" sz="2800" u="sng" dirty="0"/>
              <a:t>verbo</a:t>
            </a:r>
            <a:r>
              <a:rPr lang="es-ES_tradnl" altLang="en-US" sz="28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En español, los verbos terminan en –AR,--ER o</a:t>
            </a:r>
            <a:r>
              <a:rPr lang="es-ES_tradnl" altLang="en-US" sz="28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(In </a:t>
            </a:r>
            <a:r>
              <a:rPr lang="es-ES_tradnl" altLang="en-US" sz="2800" i="1" dirty="0" err="1" smtClean="0"/>
              <a:t>Spanish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all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</a:t>
            </a:r>
            <a:r>
              <a:rPr lang="es-ES_tradnl" altLang="en-US" sz="2800" i="1" dirty="0" smtClean="0"/>
              <a:t> in –AR, -ER, </a:t>
            </a:r>
            <a:r>
              <a:rPr lang="es-ES_tradnl" altLang="en-US" sz="2800" i="1" dirty="0" err="1" smtClean="0"/>
              <a:t>or</a:t>
            </a:r>
            <a:r>
              <a:rPr lang="es-ES_tradnl" altLang="en-US" sz="2800" i="1" dirty="0" smtClean="0"/>
              <a:t> –IR)</a:t>
            </a:r>
            <a:endParaRPr lang="es-ES_tradnl" altLang="en-US" sz="28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800" dirty="0"/>
              <a:t>Para conjugar los verbos –AR en el presente, remplazamos la terminación de la siguiente manera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conjugate</a:t>
            </a:r>
            <a:r>
              <a:rPr lang="es-ES_tradnl" altLang="en-US" sz="2800" i="1" dirty="0" smtClean="0"/>
              <a:t> –AR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in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present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replace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ending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asfollows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	</a:t>
            </a:r>
            <a:r>
              <a:rPr lang="es-ES_tradnl" altLang="en-US" sz="2800" dirty="0" smtClean="0"/>
              <a:t>	   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800" b="1" dirty="0">
                <a:solidFill>
                  <a:srgbClr val="0000FF"/>
                </a:solidFill>
              </a:rPr>
              <a:t>AR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Yo-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         Nosotros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Ellos </a:t>
            </a:r>
            <a:r>
              <a:rPr lang="es-ES_tradnl" altLang="en-US" sz="2800" dirty="0"/>
              <a:t>Ellas 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r>
              <a:rPr lang="es-ES_tradnl" altLang="en-US" sz="2800" dirty="0" err="1" smtClean="0"/>
              <a:t>Ud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Uds.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defRPr/>
            </a:pPr>
            <a:endParaRPr lang="es-ES_tradnl" altLang="en-US" sz="2800" dirty="0" smtClean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800" dirty="0" smtClean="0"/>
              <a:t>90</a:t>
            </a:r>
            <a:r>
              <a:rPr lang="es-ES_tradnl" altLang="en-US" sz="2800" dirty="0"/>
              <a:t>% of </a:t>
            </a:r>
            <a:r>
              <a:rPr lang="es-ES_tradnl" altLang="en-US" sz="2800" dirty="0" err="1"/>
              <a:t>all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2362200" y="42672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2362200" y="4806723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2362200" y="5250657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5067300" y="4267200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amos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5105400" y="5026819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124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00" y="42672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4800" y="48006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2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4267200"/>
            <a:ext cx="0" cy="1411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800" y="38862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9314" y="3886200"/>
            <a:ext cx="0" cy="18264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4800" y="5715000"/>
            <a:ext cx="68858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162800" y="3886200"/>
            <a:ext cx="0" cy="18264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04800" y="5257800"/>
            <a:ext cx="27781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2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smtClean="0">
                <a:solidFill>
                  <a:srgbClr val="FF0000"/>
                </a:solidFill>
              </a:rPr>
              <a:t>REPASO DE CONJUGACION -AR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452451"/>
              </p:ext>
            </p:extLst>
          </p:nvPr>
        </p:nvGraphicFramePr>
        <p:xfrm>
          <a:off x="0" y="1189521"/>
          <a:ext cx="9144000" cy="5439879"/>
        </p:xfrm>
        <a:graphic>
          <a:graphicData uri="http://schemas.openxmlformats.org/drawingml/2006/table">
            <a:tbl>
              <a:tblPr/>
              <a:tblGrid>
                <a:gridCol w="1524000"/>
                <a:gridCol w="1676400"/>
                <a:gridCol w="1981200"/>
                <a:gridCol w="1905000"/>
                <a:gridCol w="2057400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Tratar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try)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study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participate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8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295400"/>
            <a:ext cx="8763000" cy="48737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Copia y completa con la forma correcta del verbo.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Rosaura _________ de escribir una composición. </a:t>
            </a:r>
            <a:r>
              <a:rPr lang="es-ES_tradnl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El Sr. Díaz y la Sra. Valero __________ la lección.</a:t>
            </a:r>
            <a:r>
              <a:rPr lang="es-ES_tradnl" i="1" smtClean="0"/>
              <a:t>(preparar)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Mis compañeros </a:t>
            </a:r>
            <a:r>
              <a:rPr lang="es-ES_tradnl" sz="1800" i="1" smtClean="0"/>
              <a:t>(peers)</a:t>
            </a:r>
            <a:r>
              <a:rPr lang="es-ES_tradnl" sz="1800" smtClean="0"/>
              <a:t> </a:t>
            </a:r>
            <a:r>
              <a:rPr lang="es-ES_tradnl" smtClean="0"/>
              <a:t>y yo ____________ para el examen. </a:t>
            </a:r>
            <a:r>
              <a:rPr lang="es-ES_tradnl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Yo ___________ mucho en la clase de español. </a:t>
            </a:r>
            <a:r>
              <a:rPr lang="es-ES_tradnl" i="1" smtClean="0"/>
              <a:t>(participar)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Tú ___________ de completar la tarea. </a:t>
            </a:r>
            <a:r>
              <a:rPr lang="es-ES_tradnl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Pedro y Maritza ____________ japonés en la escuela. </a:t>
            </a:r>
            <a:r>
              <a:rPr lang="es-ES_tradnl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/>
              <a:t>Abel y yo no _________________ en la clase de matematicas. </a:t>
            </a:r>
            <a:r>
              <a:rPr lang="es-ES_tradnl" i="1" smtClean="0"/>
              <a:t>(participar)</a:t>
            </a:r>
            <a:endParaRPr lang="es-ES_tradnl" i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152400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b="1" smtClean="0">
                <a:solidFill>
                  <a:srgbClr val="FF0000"/>
                </a:solidFill>
              </a:rPr>
              <a:t>PRACTICA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err="1" smtClean="0">
                <a:solidFill>
                  <a:srgbClr val="FF0000"/>
                </a:solidFill>
              </a:rPr>
              <a:t>Tarea</a:t>
            </a:r>
            <a:r>
              <a:rPr lang="en-US" sz="4800" b="1" dirty="0" smtClean="0">
                <a:solidFill>
                  <a:srgbClr val="FF0000"/>
                </a:solidFill>
              </a:rPr>
              <a:t> # 6C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</a:t>
            </a:r>
            <a:r>
              <a:rPr lang="en-US" dirty="0" smtClean="0"/>
              <a:t>p. </a:t>
            </a:r>
            <a:r>
              <a:rPr lang="en-US" dirty="0" smtClean="0"/>
              <a:t>R13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</a:t>
            </a:r>
            <a:r>
              <a:rPr lang="en-US" smtClean="0"/>
              <a:t>R13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60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13007</TotalTime>
  <Words>258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      28/09/17 Proposito 6c: Los verbos -AR</vt:lpstr>
      <vt:lpstr>Repaso Gramatical: Verbos -AR</vt:lpstr>
      <vt:lpstr>PowerPoint Presentation</vt:lpstr>
      <vt:lpstr>PowerPoint Presentation</vt:lpstr>
      <vt:lpstr>Tarea # 6C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 Clase 801 La fecha es el 25 de septiembre del 2015</dc:title>
  <dc:creator>Helen Zumaeta</dc:creator>
  <cp:lastModifiedBy>Helen Zumaeta</cp:lastModifiedBy>
  <cp:revision>45</cp:revision>
  <cp:lastPrinted>2015-09-25T12:13:22Z</cp:lastPrinted>
  <dcterms:created xsi:type="dcterms:W3CDTF">2015-09-22T13:37:09Z</dcterms:created>
  <dcterms:modified xsi:type="dcterms:W3CDTF">2017-09-28T20:54:49Z</dcterms:modified>
</cp:coreProperties>
</file>